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96" y="6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8CBAE-1952-428B-A974-F332F22F7B3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2CE08-36FB-4BA4-AEA5-BA5FF9D5F181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6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2CE08-36FB-4BA4-AEA5-BA5FF9D5F18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24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2CE08-36FB-4BA4-AEA5-BA5FF9D5F18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51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2CE08-36FB-4BA4-AEA5-BA5FF9D5F181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25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2CE08-36FB-4BA4-AEA5-BA5FF9D5F181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4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‹nº›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jp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50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João P. Alves</a:t>
            </a:r>
            <a:br>
              <a:rPr lang="en-US"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</a:br>
            <a:r>
              <a:rPr lang="en-US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29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5" dirty="0">
                <a:solidFill>
                  <a:srgbClr val="E7E6E6"/>
                </a:solidFill>
                <a:latin typeface="Microsoft Sans Serif"/>
                <a:cs typeface="Microsoft Sans Serif"/>
              </a:rPr>
              <a:t>September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en-IN" sz="1200" spc="-5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https://github.com/anmolbhat9/DataScienceCapstoneSpaceX/blob/main/Data%20Wrangling.ipynb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465236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lang="en-US" sz="1800" spc="-5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endParaRPr lang="en-IN" spc="-5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lang="en-IN" sz="1200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https://github.com/anmolbhat9/DataScienceCapstoneSpaceX/blob/main/EDA%20with%20visualization.ipynb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46832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lang="en-US" sz="1800" spc="-5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endParaRPr lang="en-IN" spc="-5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lang="en-IN" sz="1200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https://github.com/anmolbhat9/DataScienceCapstoneSpaceX/blob/main/EDA%20with%20visualization.ipynb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5171929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br>
              <a:rPr lang="en-US"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</a:br>
            <a:endParaRPr lang="en-US" sz="2000" spc="-7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80645" marR="885825">
              <a:lnSpc>
                <a:spcPct val="100000"/>
              </a:lnSpc>
              <a:tabLst>
                <a:tab pos="241300" algn="l"/>
              </a:tabLst>
            </a:pPr>
            <a:r>
              <a:rPr lang="en-IN" sz="1200" dirty="0">
                <a:solidFill>
                  <a:schemeClr val="accent1"/>
                </a:solidFill>
                <a:latin typeface="Microsoft Sans Serif"/>
                <a:cs typeface="Microsoft Sans Serif"/>
              </a:rPr>
              <a:t>https://github.com/anmolbhat9/DataScienceCapstoneSpaceX/blob/main/EDA%20with%20SQL.ipynb</a:t>
            </a:r>
            <a:endParaRPr sz="1200" dirty="0">
              <a:solidFill>
                <a:schemeClr val="accent1"/>
              </a:solidFill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04052"/>
            <a:ext cx="8181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lang="en-IN" sz="1200" spc="-10" dirty="0">
                <a:latin typeface="Calibri"/>
                <a:cs typeface="Calibri"/>
              </a:rPr>
              <a:t> </a:t>
            </a:r>
            <a:r>
              <a:rPr lang="en-IN" sz="1200" spc="-10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https://github.com/anmolbhat9/DataScienceCapstoneSpaceX/blob/main/Interactive%20visual%20with%20Folium.ipynb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6695051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</a:t>
            </a:r>
            <a:r>
              <a:rPr lang="en-US"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lang="en-IN" sz="12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0" dirty="0">
                <a:solidFill>
                  <a:schemeClr val="accent1"/>
                </a:solidFill>
                <a:latin typeface="Microsoft Sans Serif"/>
                <a:cs typeface="Microsoft Sans Serif"/>
              </a:rPr>
              <a:t>https://github.com/anmolbhat9/DataScienceCapstoneSpaceX/blob/main/spacex_dash_app.py</a:t>
            </a:r>
            <a:endParaRPr sz="1200" dirty="0">
              <a:solidFill>
                <a:schemeClr val="accent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3745" cy="780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pt-BR" sz="1200" spc="-5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https://github.com/anmolbhat9/DataScienceCapstoneSpaceX/blob/main/spacex_dash_app.py</a:t>
            </a:r>
            <a:endParaRPr lang="pt-BR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4F24C-DA44-A456-A0C6-1A7704A9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80" y="2743200"/>
            <a:ext cx="10896600" cy="29221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69DEE4-562F-D649-1C37-C3B77DF0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64" y="2701022"/>
            <a:ext cx="10820400" cy="36560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A7047-3585-78F3-0268-2206CAE5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34" y="2971800"/>
            <a:ext cx="10591800" cy="23391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</a:t>
            </a:r>
            <a:r>
              <a:rPr lang="en-US" sz="2000" spc="60" dirty="0">
                <a:latin typeface="Microsoft Sans Serif"/>
                <a:cs typeface="Microsoft Sans Serif"/>
              </a:rPr>
              <a:t>534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81466-84C3-CE8C-2BCC-C3EACAE1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1" y="2971800"/>
            <a:ext cx="10591800" cy="20781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C1DE5-16D3-FBDB-B8EB-E7B74164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00400"/>
            <a:ext cx="10363200" cy="20405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A91D8-2E44-7F30-28F8-20F50FD8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19400"/>
            <a:ext cx="11277600" cy="28394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840CD1-7B46-C9E6-A66A-938E70CD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19961"/>
            <a:ext cx="10515600" cy="23612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86A4C-B42D-1AAC-C410-DAB5423A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54276"/>
            <a:ext cx="8077200" cy="499021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7465F-C1CE-2222-B7C0-FD8694EC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95600"/>
            <a:ext cx="11353800" cy="24577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02D59-5FDE-9258-97B0-B7312537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133"/>
            <a:ext cx="8077200" cy="45009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528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lang="en-US" sz="2200" spc="25" dirty="0">
                <a:latin typeface="Microsoft Sans Serif"/>
                <a:cs typeface="Microsoft Sans Serif"/>
              </a:rPr>
              <a:t>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en-US" sz="1200" spc="-5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https://github.com/anmolbhat9/DataScienceCapstoneSpaceX/blob/main/Collecting%20Data.ipynb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7632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en-IN" sz="1200" spc="-5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https://github.com/anmolbhat9/DataScienceCapstoneSpaceX/blob/main/Data_Collection_With_Web_Scraping.ipynb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</TotalTime>
  <Words>2464</Words>
  <Application>Microsoft Office PowerPoint</Application>
  <PresentationFormat>Widescreen</PresentationFormat>
  <Paragraphs>248</Paragraphs>
  <Slides>47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Apresentação do PowerPoint</vt:lpstr>
      <vt:lpstr>Outline</vt:lpstr>
      <vt:lpstr>Executive Summary</vt:lpstr>
      <vt:lpstr>Introduction</vt:lpstr>
      <vt:lpstr>Apresentação do PowerPoint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Apresentação do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Apresentação do PowerPoint</vt:lpstr>
      <vt:lpstr>Apresentação do PowerPoint</vt:lpstr>
      <vt:lpstr>Apresentação do PowerPoint</vt:lpstr>
      <vt:lpstr>Apresentação do PowerPoint</vt:lpstr>
      <vt:lpstr>First Successful Ground Landing Date</vt:lpstr>
      <vt:lpstr>Apresentação do PowerPoint</vt:lpstr>
      <vt:lpstr>Apresentação do PowerPoint</vt:lpstr>
      <vt:lpstr>Boosters Carried Maximum Payload</vt:lpstr>
      <vt:lpstr>Apresentação do PowerPoint</vt:lpstr>
      <vt:lpstr>Rank Landing Outcomes Between 2010-06-04 and 2017-03-20</vt:lpstr>
      <vt:lpstr>Apresentação do PowerPoint</vt:lpstr>
      <vt:lpstr>Location of all the Launch Sites</vt:lpstr>
      <vt:lpstr>Markers showing launch sites with color labels</vt:lpstr>
      <vt:lpstr>Launch Sites Distance to Landmarks</vt:lpstr>
      <vt:lpstr>Apresentação do PowerPoint</vt:lpstr>
      <vt:lpstr>The success percentage by each sites.</vt:lpstr>
      <vt:lpstr>The highest launch-success ratio: KSC LC-39A</vt:lpstr>
      <vt:lpstr>Apresentação do PowerPoint</vt:lpstr>
      <vt:lpstr>Apresentação do PowerPoint</vt:lpstr>
      <vt:lpstr>Apresentação do PowerPoint</vt:lpstr>
      <vt:lpstr>Confusion Matrix</vt:lpstr>
      <vt:lpstr>Conclusions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João Paulo Alves</cp:lastModifiedBy>
  <cp:revision>3</cp:revision>
  <dcterms:created xsi:type="dcterms:W3CDTF">2022-09-29T12:02:10Z</dcterms:created>
  <dcterms:modified xsi:type="dcterms:W3CDTF">2022-09-29T17:34:24Z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2022-09-29T00:00:00Z</vt:filetime>
  </property>
</Properties>
</file>